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5125700" cy="10693400"/>
  <p:notesSz cx="151257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34427" y="3314954"/>
            <a:ext cx="1285684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68855" y="5988304"/>
            <a:ext cx="1058799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75628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778973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047" y="2540"/>
            <a:ext cx="15113507" cy="1069085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18864" y="4772217"/>
            <a:ext cx="7906384" cy="749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6285" y="2459482"/>
            <a:ext cx="13613130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5142738" y="9944862"/>
            <a:ext cx="484022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756285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0890504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24404" y="9751093"/>
            <a:ext cx="2486660" cy="87503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350" spc="-10">
                <a:latin typeface="Arial MT"/>
                <a:cs typeface="Arial MT"/>
              </a:rPr>
              <a:t>NOME*</a:t>
            </a:r>
            <a:endParaRPr sz="2350">
              <a:latin typeface="Arial MT"/>
              <a:cs typeface="Arial MT"/>
            </a:endParaRPr>
          </a:p>
          <a:p>
            <a:pPr marL="45720">
              <a:lnSpc>
                <a:spcPts val="1855"/>
              </a:lnSpc>
              <a:spcBef>
                <a:spcPts val="125"/>
              </a:spcBef>
            </a:pPr>
            <a:r>
              <a:rPr dirty="0" sz="1550">
                <a:latin typeface="Arial MT"/>
                <a:cs typeface="Arial MT"/>
              </a:rPr>
              <a:t>TITOLO</a:t>
            </a:r>
            <a:r>
              <a:rPr dirty="0" sz="1550" spc="114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PROGETTO*</a:t>
            </a:r>
            <a:endParaRPr sz="1550">
              <a:latin typeface="Arial MT"/>
              <a:cs typeface="Arial MT"/>
            </a:endParaRPr>
          </a:p>
          <a:p>
            <a:pPr marL="36830">
              <a:lnSpc>
                <a:spcPts val="1855"/>
              </a:lnSpc>
            </a:pPr>
            <a:r>
              <a:rPr dirty="0" sz="1550">
                <a:latin typeface="Arial MT"/>
                <a:cs typeface="Arial MT"/>
              </a:rPr>
              <a:t>LUOGO</a:t>
            </a:r>
            <a:r>
              <a:rPr dirty="0" sz="1550" spc="7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DEL</a:t>
            </a:r>
            <a:r>
              <a:rPr dirty="0" sz="1550" spc="70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PROGETTO*</a:t>
            </a:r>
            <a:endParaRPr sz="1550">
              <a:latin typeface="Arial MT"/>
              <a:cs typeface="Arial M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1779" y="10359159"/>
            <a:ext cx="2037080" cy="26733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50">
                <a:latin typeface="Arial MT"/>
                <a:cs typeface="Arial MT"/>
              </a:rPr>
              <a:t>ANNO</a:t>
            </a:r>
            <a:r>
              <a:rPr dirty="0" sz="1550" spc="45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SCOLASTICO*</a:t>
            </a:r>
            <a:endParaRPr sz="155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087859" y="9514862"/>
            <a:ext cx="3032125" cy="26733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50">
                <a:latin typeface="Arial MT"/>
                <a:cs typeface="Arial MT"/>
              </a:rPr>
              <a:t>NOME</a:t>
            </a:r>
            <a:r>
              <a:rPr dirty="0" sz="1550" spc="12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ISTITUTO</a:t>
            </a:r>
            <a:r>
              <a:rPr dirty="0" sz="1550" spc="120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SCOLASTICO*</a:t>
            </a:r>
            <a:endParaRPr sz="1550">
              <a:latin typeface="Arial MT"/>
              <a:cs typeface="Arial MT"/>
            </a:endParaRPr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RETRO 5 PAROLE </a:t>
            </a:r>
            <a:r>
              <a:rPr dirty="0" spc="-10"/>
              <a:t>CHIAVE*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Modello</dc:title>
  <dcterms:created xsi:type="dcterms:W3CDTF">2026-04-29T13:05:44Z</dcterms:created>
  <dcterms:modified xsi:type="dcterms:W3CDTF">2026-04-29T13:05:44Z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verter">
    <vt:lpwstr>SolidFramework v10.0.19910.1</vt:lpwstr>
  </property>
  <property fmtid="{D5CDD505-2E9C-101B-9397-08002B2CF9AE}" pid="3" name="Created">
    <vt:filetime>2026-04-29T00:00:00Z</vt:filetime>
  </property>
  <property fmtid="{D5CDD505-2E9C-101B-9397-08002B2CF9AE}" pid="4" name="Creator">
    <vt:lpwstr>PROA 2023 2023 (24.2)     </vt:lpwstr>
  </property>
  <property fmtid="{D5CDD505-2E9C-101B-9397-08002B2CF9AE}" pid="5" name="LastSaved">
    <vt:filetime>2026-04-29T00:00:00Z</vt:filetime>
  </property>
  <property fmtid="{D5CDD505-2E9C-101B-9397-08002B2CF9AE}" pid="6" name="Producer">
    <vt:lpwstr>pdfplot16.hdi 16.02.053.00000</vt:lpwstr>
  </property>
</Properties>
</file>