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5125700" cy="10693400"/>
  <p:notesSz cx="151257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047" y="2540"/>
            <a:ext cx="15113507" cy="1069085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08196" y="4772217"/>
            <a:ext cx="6361430" cy="749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285" y="2459482"/>
            <a:ext cx="1361313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142738" y="9944862"/>
            <a:ext cx="484022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56285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890504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 txBox="1"/>
          <p:nvPr/>
        </p:nvSpPr>
        <p:spPr>
          <a:xfrm>
            <a:off x="2724404" y="9751093"/>
            <a:ext cx="3312160" cy="8750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350" spc="-10">
                <a:latin typeface="Arial MT"/>
                <a:cs typeface="Arial MT"/>
              </a:rPr>
              <a:t>NOME*</a:t>
            </a:r>
            <a:endParaRPr sz="2350">
              <a:latin typeface="Arial MT"/>
              <a:cs typeface="Arial MT"/>
            </a:endParaRPr>
          </a:p>
          <a:p>
            <a:pPr marL="45720">
              <a:lnSpc>
                <a:spcPts val="1855"/>
              </a:lnSpc>
              <a:spcBef>
                <a:spcPts val="125"/>
              </a:spcBef>
            </a:pPr>
            <a:r>
              <a:rPr dirty="0" sz="1550">
                <a:latin typeface="Arial MT"/>
                <a:cs typeface="Arial MT"/>
              </a:rPr>
              <a:t>TITOLO</a:t>
            </a:r>
            <a:r>
              <a:rPr dirty="0" sz="1550" spc="114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TESI*</a:t>
            </a:r>
            <a:endParaRPr sz="1550">
              <a:latin typeface="Arial MT"/>
              <a:cs typeface="Arial MT"/>
            </a:endParaRPr>
          </a:p>
          <a:p>
            <a:pPr marL="36830">
              <a:lnSpc>
                <a:spcPts val="1855"/>
              </a:lnSpc>
              <a:tabLst>
                <a:tab pos="2639695" algn="l"/>
              </a:tabLst>
            </a:pPr>
            <a:r>
              <a:rPr dirty="0" sz="1550">
                <a:latin typeface="Arial MT"/>
                <a:cs typeface="Arial MT"/>
              </a:rPr>
              <a:t>LUOGO</a:t>
            </a:r>
            <a:r>
              <a:rPr dirty="0" sz="1550" spc="8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DEL</a:t>
            </a:r>
            <a:r>
              <a:rPr dirty="0" sz="1550" spc="8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PROG.</a:t>
            </a:r>
            <a:r>
              <a:rPr dirty="0" sz="1550" spc="85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TESI*</a:t>
            </a:r>
            <a:r>
              <a:rPr dirty="0" sz="1550">
                <a:latin typeface="Arial MT"/>
                <a:cs typeface="Arial MT"/>
              </a:rPr>
              <a:t>	</a:t>
            </a:r>
            <a:r>
              <a:rPr dirty="0" sz="1550" spc="-10">
                <a:latin typeface="Arial MT"/>
                <a:cs typeface="Arial MT"/>
              </a:rPr>
              <a:t>ANNO*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3" name="object 3" descr=""/>
          <p:cNvSpPr txBox="1"/>
          <p:nvPr/>
        </p:nvSpPr>
        <p:spPr>
          <a:xfrm>
            <a:off x="9999980" y="9514862"/>
            <a:ext cx="5093335" cy="26733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50">
                <a:latin typeface="Arial MT"/>
                <a:cs typeface="Arial MT"/>
              </a:rPr>
              <a:t>TESI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DI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LAUREA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-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NOME</a:t>
            </a:r>
            <a:r>
              <a:rPr dirty="0" sz="1550" spc="55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UNIVERSITA'*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-</a:t>
            </a:r>
            <a:r>
              <a:rPr dirty="0" sz="1550" spc="50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RELATORE*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FRONTE </a:t>
            </a:r>
            <a:r>
              <a:rPr dirty="0" spc="-10"/>
              <a:t>CARTOLINA*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Modello</dc:title>
  <dcterms:created xsi:type="dcterms:W3CDTF">2026-04-29T13:06:45Z</dcterms:created>
  <dcterms:modified xsi:type="dcterms:W3CDTF">2026-04-29T13:06:45Z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2026-04-29T00:00:00Z</vt:filetime>
  </property>
  <property fmtid="{D5CDD505-2E9C-101B-9397-08002B2CF9AE}" pid="3" name="Creator">
    <vt:lpwstr>PROA 2023 2023 (24.2)     </vt:lpwstr>
  </property>
  <property fmtid="{D5CDD505-2E9C-101B-9397-08002B2CF9AE}" pid="4" name="LastSaved">
    <vt:filetime>2026-04-29T00:00:00Z</vt:filetime>
  </property>
  <property fmtid="{D5CDD505-2E9C-101B-9397-08002B2CF9AE}" pid="5" name="Producer">
    <vt:lpwstr>pdfplot16.hdi 16.02.053.00000</vt:lpwstr>
  </property>
</Properties>
</file>