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47" y="2540"/>
            <a:ext cx="15113507" cy="10690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18864" y="4772217"/>
            <a:ext cx="7906384" cy="749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724404" y="9751093"/>
            <a:ext cx="3312160" cy="8750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-10">
                <a:latin typeface="Arial MT"/>
                <a:cs typeface="Arial MT"/>
              </a:rPr>
              <a:t>NOME*</a:t>
            </a:r>
            <a:endParaRPr sz="2350">
              <a:latin typeface="Arial MT"/>
              <a:cs typeface="Arial MT"/>
            </a:endParaRPr>
          </a:p>
          <a:p>
            <a:pPr marL="45720">
              <a:lnSpc>
                <a:spcPts val="1855"/>
              </a:lnSpc>
              <a:spcBef>
                <a:spcPts val="125"/>
              </a:spcBef>
            </a:pPr>
            <a:r>
              <a:rPr dirty="0" sz="1550">
                <a:latin typeface="Arial MT"/>
                <a:cs typeface="Arial MT"/>
              </a:rPr>
              <a:t>TITOLO</a:t>
            </a:r>
            <a:r>
              <a:rPr dirty="0" sz="1550" spc="114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TESI*</a:t>
            </a:r>
            <a:endParaRPr sz="1550">
              <a:latin typeface="Arial MT"/>
              <a:cs typeface="Arial MT"/>
            </a:endParaRPr>
          </a:p>
          <a:p>
            <a:pPr marL="36830">
              <a:lnSpc>
                <a:spcPts val="1855"/>
              </a:lnSpc>
              <a:tabLst>
                <a:tab pos="2639695" algn="l"/>
              </a:tabLst>
            </a:pPr>
            <a:r>
              <a:rPr dirty="0" sz="1550">
                <a:latin typeface="Arial MT"/>
                <a:cs typeface="Arial MT"/>
              </a:rPr>
              <a:t>LUOGO</a:t>
            </a:r>
            <a:r>
              <a:rPr dirty="0" sz="1550" spc="8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DEL</a:t>
            </a:r>
            <a:r>
              <a:rPr dirty="0" sz="1550" spc="8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PROG.</a:t>
            </a:r>
            <a:r>
              <a:rPr dirty="0" sz="1550" spc="85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TESI*</a:t>
            </a:r>
            <a:r>
              <a:rPr dirty="0" sz="1550">
                <a:latin typeface="Arial MT"/>
                <a:cs typeface="Arial MT"/>
              </a:rPr>
              <a:t>	</a:t>
            </a:r>
            <a:r>
              <a:rPr dirty="0" sz="1550" spc="-10">
                <a:latin typeface="Arial MT"/>
                <a:cs typeface="Arial MT"/>
              </a:rPr>
              <a:t>ANNO*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999980" y="9514862"/>
            <a:ext cx="5093335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>
                <a:latin typeface="Arial MT"/>
                <a:cs typeface="Arial MT"/>
              </a:rPr>
              <a:t>TESI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DI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LAUREA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-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NOME</a:t>
            </a:r>
            <a:r>
              <a:rPr dirty="0" sz="1550" spc="55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UNIVERSITA'*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-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RELATORE*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RETRO 5 PAROLE </a:t>
            </a:r>
            <a:r>
              <a:rPr dirty="0" spc="-10"/>
              <a:t>CHIAVE*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</dc:title>
  <dcterms:created xsi:type="dcterms:W3CDTF">2026-04-29T13:07:00Z</dcterms:created>
  <dcterms:modified xsi:type="dcterms:W3CDTF">2026-04-29T13:07:00Z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2026-04-29T00:00:00Z</vt:filetime>
  </property>
  <property fmtid="{D5CDD505-2E9C-101B-9397-08002B2CF9AE}" pid="3" name="Creator">
    <vt:lpwstr>PROA 2023 2023 (24.2)     </vt:lpwstr>
  </property>
  <property fmtid="{D5CDD505-2E9C-101B-9397-08002B2CF9AE}" pid="4" name="LastSaved">
    <vt:filetime>2026-04-29T00:00:00Z</vt:filetime>
  </property>
  <property fmtid="{D5CDD505-2E9C-101B-9397-08002B2CF9AE}" pid="5" name="Producer">
    <vt:lpwstr>pdfplot16.hdi 16.02.053.00000</vt:lpwstr>
  </property>
</Properties>
</file>