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9" r:id="rId4"/>
    <p:sldId id="258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5125700" cy="10693400"/>
  <p:notesSz cx="151257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47" y="2540"/>
            <a:ext cx="15113507" cy="106908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8196" y="4772217"/>
            <a:ext cx="6361430" cy="749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4404" y="9751093"/>
            <a:ext cx="2486660" cy="8750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-10" dirty="0">
                <a:latin typeface="Arial MT"/>
                <a:cs typeface="Arial MT"/>
              </a:rPr>
              <a:t>NOME*</a:t>
            </a:r>
            <a:endParaRPr sz="235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779" y="10359159"/>
            <a:ext cx="2037080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ANNO</a:t>
            </a:r>
            <a:r>
              <a:rPr sz="1550" spc="45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7859" y="9514862"/>
            <a:ext cx="3032125" cy="2673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dirty="0">
                <a:latin typeface="Arial MT"/>
                <a:cs typeface="Arial MT"/>
              </a:rPr>
              <a:t>NOME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ISTITUTO</a:t>
            </a:r>
            <a:r>
              <a:rPr sz="1550" spc="12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SCOLASTICO*</a:t>
            </a:r>
            <a:endParaRPr sz="1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256</Words>
  <Application>Microsoft Office PowerPoint</Application>
  <PresentationFormat>Personalizzato</PresentationFormat>
  <Paragraphs>80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Modello</dc:title>
  <dc:creator>Giuliano</dc:creator>
  <cp:lastModifiedBy>Giuliano</cp:lastModifiedBy>
  <cp:revision>1</cp:revision>
  <dcterms:created xsi:type="dcterms:W3CDTF">2026-04-29T13:03:13Z</dcterms:created>
  <dcterms:modified xsi:type="dcterms:W3CDTF">2026-04-29T13:04:21Z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2026-04-29T00:00:00Z</vt:filetime>
  </property>
  <property fmtid="{D5CDD505-2E9C-101B-9397-08002B2CF9AE}" pid="4" name="Creator">
    <vt:lpwstr>PROA 2023 2023 (24.2)     </vt:lpwstr>
  </property>
  <property fmtid="{D5CDD505-2E9C-101B-9397-08002B2CF9AE}" pid="5" name="LastSaved">
    <vt:filetime>2026-04-29T00:00:00Z</vt:filetime>
  </property>
  <property fmtid="{D5CDD505-2E9C-101B-9397-08002B2CF9AE}" pid="6" name="Producer">
    <vt:lpwstr>pdfplot16.hdi 16.02.053.00000</vt:lpwstr>
  </property>
</Properties>
</file>