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5125700" cy="10693400"/>
  <p:notesSz cx="151257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47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7" y="3314954"/>
            <a:ext cx="1285684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5988304"/>
            <a:ext cx="1058799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628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5" y="2459482"/>
            <a:ext cx="657967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047" y="2540"/>
            <a:ext cx="15113507" cy="1069085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08196" y="4772217"/>
            <a:ext cx="6361430" cy="749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285" y="2459482"/>
            <a:ext cx="1361313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351779" y="10378213"/>
            <a:ext cx="685164" cy="250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5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90504" y="9944862"/>
            <a:ext cx="34789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24404" y="9779674"/>
            <a:ext cx="2486660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350" dirty="0">
                <a:latin typeface="Arial MT"/>
                <a:cs typeface="Arial MT"/>
              </a:rPr>
              <a:t>NOME</a:t>
            </a:r>
            <a:r>
              <a:rPr sz="2350" spc="75" dirty="0">
                <a:latin typeface="Arial MT"/>
                <a:cs typeface="Arial MT"/>
              </a:rPr>
              <a:t> </a:t>
            </a:r>
            <a:r>
              <a:rPr sz="2350" spc="-10" dirty="0">
                <a:latin typeface="Arial MT"/>
                <a:cs typeface="Arial MT"/>
              </a:rPr>
              <a:t>STUDIO*</a:t>
            </a:r>
            <a:endParaRPr sz="2350" dirty="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24404" y="9779674"/>
            <a:ext cx="2486660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350" dirty="0">
                <a:latin typeface="Arial MT"/>
                <a:cs typeface="Arial MT"/>
              </a:rPr>
              <a:t>NOME</a:t>
            </a:r>
            <a:r>
              <a:rPr sz="2350" spc="75" dirty="0">
                <a:latin typeface="Arial MT"/>
                <a:cs typeface="Arial MT"/>
              </a:rPr>
              <a:t> </a:t>
            </a:r>
            <a:r>
              <a:rPr sz="2350" spc="-10" dirty="0">
                <a:latin typeface="Arial MT"/>
                <a:cs typeface="Arial MT"/>
              </a:rPr>
              <a:t>STUDIO*</a:t>
            </a:r>
            <a:endParaRPr sz="2350" dirty="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24404" y="9779674"/>
            <a:ext cx="2486660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350" dirty="0">
                <a:latin typeface="Arial MT"/>
                <a:cs typeface="Arial MT"/>
              </a:rPr>
              <a:t>NOME</a:t>
            </a:r>
            <a:r>
              <a:rPr sz="2350" spc="75" dirty="0">
                <a:latin typeface="Arial MT"/>
                <a:cs typeface="Arial MT"/>
              </a:rPr>
              <a:t> </a:t>
            </a:r>
            <a:r>
              <a:rPr sz="2350" spc="-10" dirty="0">
                <a:latin typeface="Arial MT"/>
                <a:cs typeface="Arial MT"/>
              </a:rPr>
              <a:t>STUDIO*</a:t>
            </a:r>
            <a:endParaRPr sz="2350" dirty="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24404" y="9779674"/>
            <a:ext cx="2486660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350" dirty="0">
                <a:latin typeface="Arial MT"/>
                <a:cs typeface="Arial MT"/>
              </a:rPr>
              <a:t>NOME</a:t>
            </a:r>
            <a:r>
              <a:rPr sz="2350" spc="75" dirty="0">
                <a:latin typeface="Arial MT"/>
                <a:cs typeface="Arial MT"/>
              </a:rPr>
              <a:t> </a:t>
            </a:r>
            <a:r>
              <a:rPr sz="2350" spc="-10" dirty="0">
                <a:latin typeface="Arial MT"/>
                <a:cs typeface="Arial MT"/>
              </a:rPr>
              <a:t>STUDIO*</a:t>
            </a:r>
            <a:endParaRPr sz="2350" dirty="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24404" y="9779674"/>
            <a:ext cx="2486660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350" dirty="0">
                <a:latin typeface="Arial MT"/>
                <a:cs typeface="Arial MT"/>
              </a:rPr>
              <a:t>NOME</a:t>
            </a:r>
            <a:r>
              <a:rPr sz="2350" spc="75" dirty="0">
                <a:latin typeface="Arial MT"/>
                <a:cs typeface="Arial MT"/>
              </a:rPr>
              <a:t> </a:t>
            </a:r>
            <a:r>
              <a:rPr sz="2350" spc="-10" dirty="0">
                <a:latin typeface="Arial MT"/>
                <a:cs typeface="Arial MT"/>
              </a:rPr>
              <a:t>STUDIO*</a:t>
            </a:r>
            <a:endParaRPr sz="2350" dirty="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24404" y="9779674"/>
            <a:ext cx="2486660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350" dirty="0">
                <a:latin typeface="Arial MT"/>
                <a:cs typeface="Arial MT"/>
              </a:rPr>
              <a:t>NOME</a:t>
            </a:r>
            <a:r>
              <a:rPr sz="2350" spc="75" dirty="0">
                <a:latin typeface="Arial MT"/>
                <a:cs typeface="Arial MT"/>
              </a:rPr>
              <a:t> </a:t>
            </a:r>
            <a:r>
              <a:rPr sz="2350" spc="-10" dirty="0">
                <a:latin typeface="Arial MT"/>
                <a:cs typeface="Arial MT"/>
              </a:rPr>
              <a:t>STUDIO*</a:t>
            </a:r>
            <a:endParaRPr sz="2350" dirty="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24404" y="9779674"/>
            <a:ext cx="2486660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350" dirty="0">
                <a:latin typeface="Arial MT"/>
                <a:cs typeface="Arial MT"/>
              </a:rPr>
              <a:t>NOME</a:t>
            </a:r>
            <a:r>
              <a:rPr sz="2350" spc="75" dirty="0">
                <a:latin typeface="Arial MT"/>
                <a:cs typeface="Arial MT"/>
              </a:rPr>
              <a:t> </a:t>
            </a:r>
            <a:r>
              <a:rPr sz="2350" spc="-10" dirty="0">
                <a:latin typeface="Arial MT"/>
                <a:cs typeface="Arial MT"/>
              </a:rPr>
              <a:t>STUDIO*</a:t>
            </a:r>
            <a:endParaRPr sz="2350" dirty="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24404" y="9779674"/>
            <a:ext cx="2486660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350" dirty="0">
                <a:latin typeface="Arial MT"/>
                <a:cs typeface="Arial MT"/>
              </a:rPr>
              <a:t>NOME</a:t>
            </a:r>
            <a:r>
              <a:rPr sz="2350" spc="75" dirty="0">
                <a:latin typeface="Arial MT"/>
                <a:cs typeface="Arial MT"/>
              </a:rPr>
              <a:t> </a:t>
            </a:r>
            <a:r>
              <a:rPr sz="2350" spc="-10" dirty="0">
                <a:latin typeface="Arial MT"/>
                <a:cs typeface="Arial MT"/>
              </a:rPr>
              <a:t>STUDIO*</a:t>
            </a:r>
            <a:endParaRPr sz="2350" dirty="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24404" y="9779674"/>
            <a:ext cx="2486660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350" dirty="0">
                <a:latin typeface="Arial MT"/>
                <a:cs typeface="Arial MT"/>
              </a:rPr>
              <a:t>NOME</a:t>
            </a:r>
            <a:r>
              <a:rPr sz="2350" spc="75" dirty="0">
                <a:latin typeface="Arial MT"/>
                <a:cs typeface="Arial MT"/>
              </a:rPr>
              <a:t> </a:t>
            </a:r>
            <a:r>
              <a:rPr sz="2350" spc="-10" dirty="0">
                <a:latin typeface="Arial MT"/>
                <a:cs typeface="Arial MT"/>
              </a:rPr>
              <a:t>STUDIO*</a:t>
            </a:r>
            <a:endParaRPr sz="2350" dirty="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24404" y="9779674"/>
            <a:ext cx="2486660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350" dirty="0">
                <a:latin typeface="Arial MT"/>
                <a:cs typeface="Arial MT"/>
              </a:rPr>
              <a:t>NOME</a:t>
            </a:r>
            <a:r>
              <a:rPr sz="2350" spc="75" dirty="0">
                <a:latin typeface="Arial MT"/>
                <a:cs typeface="Arial MT"/>
              </a:rPr>
              <a:t> </a:t>
            </a:r>
            <a:r>
              <a:rPr sz="2350" spc="-10" dirty="0">
                <a:latin typeface="Arial MT"/>
                <a:cs typeface="Arial MT"/>
              </a:rPr>
              <a:t>STUDIO*</a:t>
            </a:r>
            <a:endParaRPr sz="2350" dirty="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24404" y="9779674"/>
            <a:ext cx="2486660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350" dirty="0">
                <a:latin typeface="Arial MT"/>
                <a:cs typeface="Arial MT"/>
              </a:rPr>
              <a:t>NOME</a:t>
            </a:r>
            <a:r>
              <a:rPr sz="2350" spc="75" dirty="0">
                <a:latin typeface="Arial MT"/>
                <a:cs typeface="Arial MT"/>
              </a:rPr>
              <a:t> </a:t>
            </a:r>
            <a:r>
              <a:rPr sz="2350" spc="-10" dirty="0">
                <a:latin typeface="Arial MT"/>
                <a:cs typeface="Arial MT"/>
              </a:rPr>
              <a:t>STUDIO*</a:t>
            </a:r>
            <a:endParaRPr sz="2350" dirty="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24404" y="9779674"/>
            <a:ext cx="2486660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350" dirty="0">
                <a:latin typeface="Arial MT"/>
                <a:cs typeface="Arial MT"/>
              </a:rPr>
              <a:t>NOME</a:t>
            </a:r>
            <a:r>
              <a:rPr sz="2350" spc="75" dirty="0">
                <a:latin typeface="Arial MT"/>
                <a:cs typeface="Arial MT"/>
              </a:rPr>
              <a:t> </a:t>
            </a:r>
            <a:r>
              <a:rPr sz="2350" spc="-10" dirty="0">
                <a:latin typeface="Arial MT"/>
                <a:cs typeface="Arial MT"/>
              </a:rPr>
              <a:t>STUDIO*</a:t>
            </a:r>
            <a:endParaRPr sz="2350" dirty="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24404" y="9779674"/>
            <a:ext cx="2486660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350" dirty="0">
                <a:latin typeface="Arial MT"/>
                <a:cs typeface="Arial MT"/>
              </a:rPr>
              <a:t>NOME</a:t>
            </a:r>
            <a:r>
              <a:rPr sz="2350" spc="75" dirty="0">
                <a:latin typeface="Arial MT"/>
                <a:cs typeface="Arial MT"/>
              </a:rPr>
              <a:t> </a:t>
            </a:r>
            <a:r>
              <a:rPr sz="2350" spc="-10" dirty="0">
                <a:latin typeface="Arial MT"/>
                <a:cs typeface="Arial MT"/>
              </a:rPr>
              <a:t>STUDIO*</a:t>
            </a:r>
            <a:endParaRPr sz="2350" dirty="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24404" y="9779674"/>
            <a:ext cx="2486660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350" dirty="0">
                <a:latin typeface="Arial MT"/>
                <a:cs typeface="Arial MT"/>
              </a:rPr>
              <a:t>NOME</a:t>
            </a:r>
            <a:r>
              <a:rPr sz="2350" spc="75" dirty="0">
                <a:latin typeface="Arial MT"/>
                <a:cs typeface="Arial MT"/>
              </a:rPr>
              <a:t> </a:t>
            </a:r>
            <a:r>
              <a:rPr sz="2350" spc="-10" dirty="0">
                <a:latin typeface="Arial MT"/>
                <a:cs typeface="Arial MT"/>
              </a:rPr>
              <a:t>STUDIO*</a:t>
            </a:r>
            <a:endParaRPr sz="2350" dirty="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24404" y="9779674"/>
            <a:ext cx="2486660" cy="8489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20"/>
              </a:lnSpc>
            </a:pPr>
            <a:r>
              <a:rPr sz="2350" dirty="0">
                <a:latin typeface="Arial MT"/>
                <a:cs typeface="Arial MT"/>
              </a:rPr>
              <a:t>NOME</a:t>
            </a:r>
            <a:r>
              <a:rPr sz="2350" spc="75" dirty="0">
                <a:latin typeface="Arial MT"/>
                <a:cs typeface="Arial MT"/>
              </a:rPr>
              <a:t> </a:t>
            </a:r>
            <a:r>
              <a:rPr sz="2350" spc="-10" dirty="0">
                <a:latin typeface="Arial MT"/>
                <a:cs typeface="Arial MT"/>
              </a:rPr>
              <a:t>STUDIO*</a:t>
            </a:r>
            <a:endParaRPr sz="2350" dirty="0">
              <a:latin typeface="Arial MT"/>
              <a:cs typeface="Arial MT"/>
            </a:endParaRPr>
          </a:p>
          <a:p>
            <a:pPr marL="45720">
              <a:lnSpc>
                <a:spcPts val="1855"/>
              </a:lnSpc>
              <a:spcBef>
                <a:spcPts val="125"/>
              </a:spcBef>
            </a:pPr>
            <a:r>
              <a:rPr sz="1550" dirty="0">
                <a:latin typeface="Arial MT"/>
                <a:cs typeface="Arial MT"/>
              </a:rPr>
              <a:t>TITOLO</a:t>
            </a:r>
            <a:r>
              <a:rPr sz="1550" spc="114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  <a:p>
            <a:pPr marL="36830">
              <a:lnSpc>
                <a:spcPts val="1855"/>
              </a:lnSpc>
            </a:pPr>
            <a:r>
              <a:rPr sz="1550" dirty="0">
                <a:latin typeface="Arial MT"/>
                <a:cs typeface="Arial MT"/>
              </a:rPr>
              <a:t>LUOGO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dirty="0">
                <a:latin typeface="Arial MT"/>
                <a:cs typeface="Arial MT"/>
              </a:rPr>
              <a:t>DEL</a:t>
            </a:r>
            <a:r>
              <a:rPr sz="1550" spc="70" dirty="0">
                <a:latin typeface="Arial MT"/>
                <a:cs typeface="Arial MT"/>
              </a:rPr>
              <a:t> </a:t>
            </a:r>
            <a:r>
              <a:rPr sz="1550" spc="-10" dirty="0">
                <a:latin typeface="Arial MT"/>
                <a:cs typeface="Arial MT"/>
              </a:rPr>
              <a:t>PROGETTO*</a:t>
            </a:r>
            <a:endParaRPr sz="1550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845"/>
              </a:lnSpc>
            </a:pPr>
            <a:r>
              <a:rPr spc="-10" dirty="0"/>
              <a:t>ANNO*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180</Words>
  <Application>Microsoft Office PowerPoint</Application>
  <PresentationFormat>Personalizzato</PresentationFormat>
  <Paragraphs>60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Modello</dc:title>
  <dc:creator>Giuliano</dc:creator>
  <cp:lastModifiedBy>Giuliano</cp:lastModifiedBy>
  <cp:revision>1</cp:revision>
  <dcterms:created xsi:type="dcterms:W3CDTF">2026-04-29T12:59:10Z</dcterms:created>
  <dcterms:modified xsi:type="dcterms:W3CDTF">2026-04-29T13:01:22Z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2026-04-29T00:00:00Z</vt:filetime>
  </property>
  <property fmtid="{D5CDD505-2E9C-101B-9397-08002B2CF9AE}" pid="4" name="Creator">
    <vt:lpwstr>PROA 2023 2023 (24.2)     </vt:lpwstr>
  </property>
  <property fmtid="{D5CDD505-2E9C-101B-9397-08002B2CF9AE}" pid="5" name="LastSaved">
    <vt:filetime>2026-04-29T00:00:00Z</vt:filetime>
  </property>
  <property fmtid="{D5CDD505-2E9C-101B-9397-08002B2CF9AE}" pid="6" name="Producer">
    <vt:lpwstr>pdfplot16.hdi 16.02.053.00000</vt:lpwstr>
  </property>
</Properties>
</file>